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>
        <p:scale>
          <a:sx n="66" d="100"/>
          <a:sy n="66" d="100"/>
        </p:scale>
        <p:origin x="84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E3BD0-6392-423A-8FD5-8D9B5663A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EF715-F1D2-420A-93F6-EF16DA39A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D8573-6298-45AB-AB3B-1FC0E01B9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32D45-8695-4654-9802-49BC3419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ED75B-5B17-451D-9C94-6E79ABD8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B8D4-CF4C-4968-B4D1-48CB58D7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87C9EA-1FE3-4548-B34D-1089B4D66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8DDA78-40CD-45FB-A74F-00F2F527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AFD3D-6B66-47DE-BAC6-2B0A424D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35572-6575-46F8-8E02-D2E60A1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7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B18038-DF8C-42C5-B2D5-D293D692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D1CAEC-D36B-4564-98F8-AE1FE88E9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63D0A-4859-44A3-A9CC-23516AFF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3ADC7-63C5-49DD-93C1-E927D3BF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CE064-6046-4FD7-85A5-846B8D5B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4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15633-BC27-4F40-B5F1-AB73B050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8852D-916B-4426-91A8-3EAF8260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B59E0-5BE8-495A-BA10-8243BCFC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490564-5205-44AD-83C3-F4F11DDC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8BD88-7832-4E72-B110-DC5AFE69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7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349A-A864-4979-8FF9-ABE478FC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ADAA0B-3768-4524-9C5A-00C1C97EE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6FFC9C-A144-4DFD-886D-F1F18656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BB966-386B-4C1E-B740-D8D14156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E427C4-9165-4EDE-8204-0AB94658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7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5010A-354C-4AD2-BFA2-1C9C4F4B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2CFAC-7A2D-487F-8755-0D312E0F2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8FBF73-605E-4763-BA40-E93D4BD1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D6404B-D667-4290-ACD0-DEDEBCF6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C1E4F6-9876-42FD-A8E0-92D2BBDD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A6DC8-A922-44CE-88EF-A529B9FA2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6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DA3FE-3CA3-4D9F-9E67-4FEF6730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8720A9-4720-4949-97F0-A40FC88DE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C484E9-C97D-4608-A015-8B8BBCD41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E82354-B715-4808-96DB-16F394BCF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816B94-6595-41F6-999F-5C9631C71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A0ADBD-7C46-4D5B-8BF2-461D35E8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536BCA-393F-4B21-831D-FDDCA1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ADB7F5-4177-444A-9FF3-AB0A695E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4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C311C-E5C4-43C8-8A00-87354814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28ABA6-C870-4D8A-85E8-BACEE581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19569C-E18F-426B-9A34-8610D05E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792069-90C0-4041-B11F-BC6FF683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6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B902E3-CEB1-4275-B845-01438C9F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B3FABF-0F8B-476D-98C1-2F638C4C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ACE90-BCF7-4CED-869E-4945B69D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8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5B41-A58A-47F7-9AD9-6E4AC57E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6A317-691B-4712-A96A-EC7F834D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F3854-21CE-40E0-9FA7-2CEDB6592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21181F-7B0E-45EA-824A-38A818A9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3B7EA9-5E13-4058-B894-9B8EA524E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27998-64F4-46DD-B148-EAB9B51C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2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2A5B3-059D-44FD-8312-4D9DA90B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1558EF-7DE9-4C3E-B156-04117CDEB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9843E4-5446-461B-9B46-E718825AD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5221DB-28ED-43AF-863B-B86ECCB3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DF2E0-35B8-4414-AAF6-05C05D9C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05AE8-8031-46A9-B263-C5D85550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11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5A0D8F-F849-4A76-92D0-49B49362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1AB8F-9544-450C-A21B-55E1B7D99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29D2D3-4FD3-49F8-992E-CC182705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0ABE3-A285-4D04-82E4-186243ACBB56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674488-DF68-4867-8591-B1FA12E51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1CD3B-08A2-4800-8145-DADDE3A0B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AEF2A-AB8E-4C7C-9402-43CE69681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1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3793926" y="5233002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Haar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방식 얼굴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식별 동영상</a:t>
            </a: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4186" cy="1325563"/>
          </a:xfrm>
        </p:spPr>
        <p:txBody>
          <a:bodyPr/>
          <a:lstStyle/>
          <a:p>
            <a:r>
              <a:rPr lang="ko-KR" altLang="en-US" dirty="0"/>
              <a:t>동영상 인식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910304-C607-49C0-8040-23271FA0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821" y="0"/>
            <a:ext cx="5515015" cy="823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D2F37F-1F8F-40CD-B815-1DE3CD3F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821" y="1102780"/>
            <a:ext cx="7524805" cy="35338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08C365-653A-4BD7-95A3-1B95642F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21" y="4736832"/>
            <a:ext cx="6129382" cy="15240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5AC03-8FDC-4105-A9A8-FFF09C9E1D2C}"/>
              </a:ext>
            </a:extLst>
          </p:cNvPr>
          <p:cNvSpPr txBox="1"/>
          <p:nvPr/>
        </p:nvSpPr>
        <p:spPr>
          <a:xfrm>
            <a:off x="1733863" y="187539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기존과 </a:t>
            </a:r>
            <a:r>
              <a:rPr lang="ko-KR" altLang="en-US" b="1" dirty="0" err="1"/>
              <a:t>비슷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648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4186" cy="1325563"/>
          </a:xfrm>
        </p:spPr>
        <p:txBody>
          <a:bodyPr/>
          <a:lstStyle/>
          <a:p>
            <a:r>
              <a:rPr lang="ko-KR" altLang="en-US" dirty="0"/>
              <a:t>동영상 인식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B042BC-A5EB-47D0-BCB5-46DCCDEE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013" y="1675290"/>
            <a:ext cx="7970224" cy="402044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BB96B2-34D3-4720-8C73-301911E8CCA1}"/>
              </a:ext>
            </a:extLst>
          </p:cNvPr>
          <p:cNvSpPr/>
          <p:nvPr/>
        </p:nvSpPr>
        <p:spPr>
          <a:xfrm>
            <a:off x="2387863" y="3510728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3A8D-890D-42AA-82D8-E8F85F2C1C8D}"/>
              </a:ext>
            </a:extLst>
          </p:cNvPr>
          <p:cNvSpPr txBox="1"/>
          <p:nvPr/>
        </p:nvSpPr>
        <p:spPr>
          <a:xfrm>
            <a:off x="620655" y="35683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추가 할 코드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65818BAB-E92D-449A-BB29-7263A65C8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7123"/>
              </p:ext>
            </p:extLst>
          </p:nvPr>
        </p:nvGraphicFramePr>
        <p:xfrm>
          <a:off x="1142180" y="4505099"/>
          <a:ext cx="2096270" cy="1024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포장기 셸 개체" showAsIcon="1" r:id="rId4" imgW="785520" imgH="383400" progId="Package">
                  <p:embed/>
                </p:oleObj>
              </mc:Choice>
              <mc:Fallback>
                <p:oleObj name="포장기 셸 개체" showAsIcon="1" r:id="rId4" imgW="78552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2180" y="4505099"/>
                        <a:ext cx="2096270" cy="1024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19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2018" cy="1325563"/>
          </a:xfrm>
        </p:spPr>
        <p:txBody>
          <a:bodyPr/>
          <a:lstStyle/>
          <a:p>
            <a:r>
              <a:rPr lang="ko-KR" altLang="en-US" dirty="0"/>
              <a:t>동영상 인식 및 </a:t>
            </a:r>
            <a:r>
              <a:rPr lang="en-US" altLang="ko-KR" dirty="0"/>
              <a:t>GUI </a:t>
            </a:r>
            <a:r>
              <a:rPr lang="ko-KR" altLang="en-US" dirty="0"/>
              <a:t>환경 설정 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8F344B-9E03-45EC-8CFE-E4FD68CF9A41}"/>
              </a:ext>
            </a:extLst>
          </p:cNvPr>
          <p:cNvSpPr/>
          <p:nvPr/>
        </p:nvSpPr>
        <p:spPr>
          <a:xfrm>
            <a:off x="2994305" y="1800373"/>
            <a:ext cx="525899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B1518-1045-42BA-8F56-36A614FD4DC3}"/>
              </a:ext>
            </a:extLst>
          </p:cNvPr>
          <p:cNvSpPr txBox="1"/>
          <p:nvPr/>
        </p:nvSpPr>
        <p:spPr>
          <a:xfrm>
            <a:off x="1118127" y="1858023"/>
            <a:ext cx="171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Import</a:t>
            </a:r>
            <a:r>
              <a:rPr lang="ko-KR" altLang="en-US" b="1" dirty="0"/>
              <a:t>를 한다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F472EA-E848-4A22-A37E-9489B071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39" y="1551515"/>
            <a:ext cx="7606673" cy="403438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EDC02FB-C3FA-4BF3-8293-0DDBD49A77CD}"/>
              </a:ext>
            </a:extLst>
          </p:cNvPr>
          <p:cNvCxnSpPr>
            <a:endCxn id="10" idx="1"/>
          </p:cNvCxnSpPr>
          <p:nvPr/>
        </p:nvCxnSpPr>
        <p:spPr>
          <a:xfrm>
            <a:off x="3297525" y="3568705"/>
            <a:ext cx="38101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731FB9-2AFF-4C08-8953-866EEAF43E8D}"/>
              </a:ext>
            </a:extLst>
          </p:cNvPr>
          <p:cNvSpPr txBox="1"/>
          <p:nvPr/>
        </p:nvSpPr>
        <p:spPr>
          <a:xfrm>
            <a:off x="791217" y="338403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빈비디오를 </a:t>
            </a:r>
            <a:r>
              <a:rPr lang="en-US" altLang="ko-KR" dirty="0"/>
              <a:t>cap</a:t>
            </a:r>
            <a:r>
              <a:rPr lang="ko-KR" altLang="en-US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11774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2018" cy="1325563"/>
          </a:xfrm>
        </p:spPr>
        <p:txBody>
          <a:bodyPr/>
          <a:lstStyle/>
          <a:p>
            <a:r>
              <a:rPr lang="ko-KR" altLang="en-US" dirty="0"/>
              <a:t>동영상 인식 및 </a:t>
            </a:r>
            <a:r>
              <a:rPr lang="en-US" altLang="ko-KR" dirty="0"/>
              <a:t>GUI </a:t>
            </a:r>
            <a:r>
              <a:rPr lang="ko-KR" altLang="en-US" dirty="0"/>
              <a:t>환경 설정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BB96B2-34D3-4720-8C73-301911E8CCA1}"/>
              </a:ext>
            </a:extLst>
          </p:cNvPr>
          <p:cNvSpPr/>
          <p:nvPr/>
        </p:nvSpPr>
        <p:spPr>
          <a:xfrm>
            <a:off x="3362242" y="3743437"/>
            <a:ext cx="459569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3A8D-890D-42AA-82D8-E8F85F2C1C8D}"/>
              </a:ext>
            </a:extLst>
          </p:cNvPr>
          <p:cNvSpPr txBox="1"/>
          <p:nvPr/>
        </p:nvSpPr>
        <p:spPr>
          <a:xfrm>
            <a:off x="440618" y="3816476"/>
            <a:ext cx="2679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/>
              <a:t>Tkinter</a:t>
            </a:r>
            <a:r>
              <a:rPr lang="ko-KR" altLang="en-US" sz="1600" b="1" dirty="0"/>
              <a:t>를 이용해 </a:t>
            </a:r>
            <a:r>
              <a:rPr lang="en-US" altLang="ko-KR" sz="1600" b="1" dirty="0"/>
              <a:t>GUI </a:t>
            </a:r>
            <a:r>
              <a:rPr lang="ko-KR" altLang="en-US" sz="1600" b="1" dirty="0"/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D5C89-D90C-4D5E-A1BC-5472F96D91FB}"/>
              </a:ext>
            </a:extLst>
          </p:cNvPr>
          <p:cNvSpPr txBox="1"/>
          <p:nvPr/>
        </p:nvSpPr>
        <p:spPr>
          <a:xfrm>
            <a:off x="5418491" y="2108886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 정의 </a:t>
            </a:r>
            <a:r>
              <a:rPr lang="en-US" altLang="ko-KR" b="1" dirty="0" err="1"/>
              <a:t>detectAndDisplay</a:t>
            </a:r>
            <a:r>
              <a:rPr lang="en-US" altLang="ko-KR" b="1" dirty="0"/>
              <a:t> </a:t>
            </a:r>
            <a:r>
              <a:rPr lang="ko-KR" altLang="en-US" b="1" dirty="0"/>
              <a:t>밑에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01327E6-7A8A-457A-AB7C-BE726B86F1CA}"/>
              </a:ext>
            </a:extLst>
          </p:cNvPr>
          <p:cNvSpPr/>
          <p:nvPr/>
        </p:nvSpPr>
        <p:spPr>
          <a:xfrm>
            <a:off x="6959863" y="2611706"/>
            <a:ext cx="484632" cy="407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B96618-6369-41E8-8989-07EAD17C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791" y="3473428"/>
            <a:ext cx="7167615" cy="3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1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3C4AE03-093E-4DEE-95A4-EA705C35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36" y="1324311"/>
            <a:ext cx="7534330" cy="54721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2018" cy="1325563"/>
          </a:xfrm>
        </p:spPr>
        <p:txBody>
          <a:bodyPr/>
          <a:lstStyle/>
          <a:p>
            <a:r>
              <a:rPr lang="ko-KR" altLang="en-US" dirty="0"/>
              <a:t>동영상 인식 및 </a:t>
            </a:r>
            <a:r>
              <a:rPr lang="en-US" altLang="ko-KR" dirty="0"/>
              <a:t>GUI </a:t>
            </a:r>
            <a:r>
              <a:rPr lang="ko-KR" altLang="en-US" dirty="0"/>
              <a:t>환경 설정 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6BB96B2-34D3-4720-8C73-301911E8CCA1}"/>
              </a:ext>
            </a:extLst>
          </p:cNvPr>
          <p:cNvSpPr/>
          <p:nvPr/>
        </p:nvSpPr>
        <p:spPr>
          <a:xfrm>
            <a:off x="3596008" y="5325315"/>
            <a:ext cx="400393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3A8D-890D-42AA-82D8-E8F85F2C1C8D}"/>
              </a:ext>
            </a:extLst>
          </p:cNvPr>
          <p:cNvSpPr txBox="1"/>
          <p:nvPr/>
        </p:nvSpPr>
        <p:spPr>
          <a:xfrm>
            <a:off x="317434" y="5382965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Lmain</a:t>
            </a:r>
            <a:r>
              <a:rPr lang="ko-KR" altLang="en-US" b="1" dirty="0"/>
              <a:t>이 인식하게 </a:t>
            </a:r>
            <a:r>
              <a:rPr lang="ko-KR" altLang="en-US" b="1" dirty="0" err="1"/>
              <a:t>만들어야됨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F6B1-83FF-46A2-9E36-C89948DABA45}"/>
              </a:ext>
            </a:extLst>
          </p:cNvPr>
          <p:cNvSpPr txBox="1"/>
          <p:nvPr/>
        </p:nvSpPr>
        <p:spPr>
          <a:xfrm>
            <a:off x="1393047" y="568293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가공처리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65E79A9-96CB-4349-AAE7-377136E9A8CD}"/>
              </a:ext>
            </a:extLst>
          </p:cNvPr>
          <p:cNvCxnSpPr>
            <a:cxnSpLocks/>
          </p:cNvCxnSpPr>
          <p:nvPr/>
        </p:nvCxnSpPr>
        <p:spPr>
          <a:xfrm>
            <a:off x="3733405" y="5116851"/>
            <a:ext cx="862284" cy="1774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95BBE9-1E4D-473E-8F95-F4582D0C4088}"/>
              </a:ext>
            </a:extLst>
          </p:cNvPr>
          <p:cNvSpPr txBox="1"/>
          <p:nvPr/>
        </p:nvSpPr>
        <p:spPr>
          <a:xfrm>
            <a:off x="1976702" y="492715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배열을 이미지화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A723A22-3E47-43EB-B35E-3B3697A0A99B}"/>
              </a:ext>
            </a:extLst>
          </p:cNvPr>
          <p:cNvCxnSpPr>
            <a:cxnSpLocks/>
          </p:cNvCxnSpPr>
          <p:nvPr/>
        </p:nvCxnSpPr>
        <p:spPr>
          <a:xfrm flipV="1">
            <a:off x="3650151" y="5867597"/>
            <a:ext cx="2155786" cy="563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B03FC1-6937-4B81-890B-0E8F5E5B4A37}"/>
              </a:ext>
            </a:extLst>
          </p:cNvPr>
          <p:cNvSpPr txBox="1"/>
          <p:nvPr/>
        </p:nvSpPr>
        <p:spPr>
          <a:xfrm>
            <a:off x="1912073" y="622964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재귀함수로 </a:t>
            </a:r>
            <a:r>
              <a:rPr lang="en-US" altLang="ko-KR" dirty="0"/>
              <a:t>Call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5874B4-BA0E-4F3B-A47B-C4FB3F530A30}"/>
              </a:ext>
            </a:extLst>
          </p:cNvPr>
          <p:cNvCxnSpPr/>
          <p:nvPr/>
        </p:nvCxnSpPr>
        <p:spPr>
          <a:xfrm>
            <a:off x="3520203" y="3828162"/>
            <a:ext cx="1075486" cy="9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B1B55D-D722-4C6F-952A-4AB72CDB650C}"/>
              </a:ext>
            </a:extLst>
          </p:cNvPr>
          <p:cNvSpPr txBox="1"/>
          <p:nvPr/>
        </p:nvSpPr>
        <p:spPr>
          <a:xfrm>
            <a:off x="2000238" y="350310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크기 변경 추가</a:t>
            </a:r>
          </a:p>
        </p:txBody>
      </p:sp>
    </p:spTree>
    <p:extLst>
      <p:ext uri="{BB962C8B-B14F-4D97-AF65-F5344CB8AC3E}">
        <p14:creationId xmlns:p14="http://schemas.microsoft.com/office/powerpoint/2010/main" val="414602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2640B-7A99-4E42-B704-6F1B39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32018" cy="1325563"/>
          </a:xfrm>
        </p:spPr>
        <p:txBody>
          <a:bodyPr/>
          <a:lstStyle/>
          <a:p>
            <a:r>
              <a:rPr lang="ko-KR" altLang="en-US" dirty="0"/>
              <a:t>동영상 인식 및 </a:t>
            </a:r>
            <a:r>
              <a:rPr lang="en-US" altLang="ko-KR" dirty="0"/>
              <a:t>GUI </a:t>
            </a:r>
            <a:r>
              <a:rPr lang="ko-KR" altLang="en-US" dirty="0"/>
              <a:t>환경 설정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C3A8D-890D-42AA-82D8-E8F85F2C1C8D}"/>
              </a:ext>
            </a:extLst>
          </p:cNvPr>
          <p:cNvSpPr txBox="1"/>
          <p:nvPr/>
        </p:nvSpPr>
        <p:spPr>
          <a:xfrm>
            <a:off x="620655" y="2284428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selectFile</a:t>
            </a:r>
            <a:r>
              <a:rPr lang="ko-KR" altLang="en-US" b="1" dirty="0"/>
              <a:t> 함수를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D7E09-2B0A-43E7-9161-DD69CF782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6" y="2653760"/>
            <a:ext cx="11044737" cy="9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0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7E38E-ED5A-4793-9E80-18E17805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10" y="0"/>
            <a:ext cx="7635484" cy="6858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5623F88F-3DB2-404D-B896-6097B20E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3" y="0"/>
            <a:ext cx="4212320" cy="1325563"/>
          </a:xfrm>
        </p:spPr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/>
              <a:t>GUI</a:t>
            </a:r>
            <a:r>
              <a:rPr lang="ko-KR" altLang="en-US" dirty="0"/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425432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623F88F-3DB2-404D-B896-6097B20E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3" y="0"/>
            <a:ext cx="4212320" cy="1325563"/>
          </a:xfrm>
        </p:spPr>
        <p:txBody>
          <a:bodyPr/>
          <a:lstStyle/>
          <a:p>
            <a:r>
              <a:rPr lang="ko-KR" altLang="en-US" dirty="0"/>
              <a:t>동영상 </a:t>
            </a:r>
            <a:r>
              <a:rPr lang="en-US" altLang="ko-KR" dirty="0"/>
              <a:t>GUI</a:t>
            </a:r>
            <a:r>
              <a:rPr lang="ko-KR" altLang="en-US" dirty="0"/>
              <a:t>완료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45D315-BAB8-4121-BFC9-16627109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33" y="1814896"/>
            <a:ext cx="7181903" cy="3076597"/>
          </a:xfrm>
          <a:prstGeom prst="rect">
            <a:avLst/>
          </a:prstGeom>
        </p:spPr>
      </p:pic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1A4A4FC-C4FD-436E-99AB-5464B0ADD7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514768"/>
              </p:ext>
            </p:extLst>
          </p:nvPr>
        </p:nvGraphicFramePr>
        <p:xfrm>
          <a:off x="1100364" y="2952523"/>
          <a:ext cx="2429640" cy="95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포장기 셸 개체" showAsIcon="1" r:id="rId4" imgW="979200" imgH="383400" progId="Package">
                  <p:embed/>
                </p:oleObj>
              </mc:Choice>
              <mc:Fallback>
                <p:oleObj name="포장기 셸 개체" showAsIcon="1" r:id="rId4" imgW="97920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0364" y="2952523"/>
                        <a:ext cx="2429640" cy="952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341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80</Words>
  <Application>Microsoft Office PowerPoint</Application>
  <PresentationFormat>와이드스크린</PresentationFormat>
  <Paragraphs>22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Office 테마</vt:lpstr>
      <vt:lpstr>패키지</vt:lpstr>
      <vt:lpstr>PowerPoint 프레젠테이션</vt:lpstr>
      <vt:lpstr>동영상 인식</vt:lpstr>
      <vt:lpstr>동영상 인식</vt:lpstr>
      <vt:lpstr>동영상 인식 및 GUI 환경 설정 </vt:lpstr>
      <vt:lpstr>동영상 인식 및 GUI 환경 설정 </vt:lpstr>
      <vt:lpstr>동영상 인식 및 GUI 환경 설정 </vt:lpstr>
      <vt:lpstr>동영상 인식 및 GUI 환경 설정 </vt:lpstr>
      <vt:lpstr>동영상 GUI완료</vt:lpstr>
      <vt:lpstr>동영상 GUI완료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52</cp:revision>
  <dcterms:created xsi:type="dcterms:W3CDTF">2020-01-16T10:27:42Z</dcterms:created>
  <dcterms:modified xsi:type="dcterms:W3CDTF">2020-01-19T09:11:28Z</dcterms:modified>
</cp:coreProperties>
</file>